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FA34-4E04-4968-B3FB-C35CC442E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6C453-C39F-4ABA-A01D-E81B51808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1A19C-6C79-427A-A1E6-C682924AF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12943-1406-453D-8286-881636C5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D54DA-9C4A-469D-BF4D-704E9009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57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3E22-88E5-4881-B616-E4C2DA94E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95A23-32D8-42CA-A67B-BB46A5A83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2B705-912D-4192-AE31-E6AB88E16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9B70D-BE4E-4156-B2E9-57E8BB0B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9D4EF-BC28-4189-83A6-D5AB7D9B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8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CDABE8-AE27-4D1D-BC8D-92E6E07CB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64127-0F7F-4634-9221-D66E87D48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B1BAB-6E5D-44FB-961B-4940DB05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DD2B2-FEB1-413A-AB7E-7265A975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99A1E-5E13-41E8-BDCD-D3A5160C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2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B49F-0AFC-40D1-9AF7-9BBD29BD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B35E6-B54E-4185-B86F-746F68086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2EEAB-C757-45C2-A32E-C47612D9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B5834-9658-41A7-9197-E52820FC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69F87-0E67-45DE-A975-7FD7318B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6B17-789F-41D3-8255-29AD8F5BF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74ED4-9D23-482A-89AA-5E22218A6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ABBD-4C73-497B-A6BB-5B81FE3C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604C0-8E9D-40DB-881A-832943B33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4821B-6A61-44A0-A9DA-4FB091B4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5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86FF-8F0A-4A87-9F6C-A43170A3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401D-6361-40B1-8725-433E04388D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1E710-3B43-44DE-9768-7990CB07B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542FD-A621-41BC-8D66-29A035D1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EE036-F483-4970-9DE2-C0ADC884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5DCD3-E773-4EC2-B188-CE97DA8C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9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B0D9-4E52-4A53-8A58-8BABABE0A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27CD2-0985-4543-AA19-90D8D96CE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4AC94-6289-41C0-9801-7BF85F728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F06D0-5B55-492E-A2F4-7DCE2B79B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88DA1-1DEA-4CDA-BEF7-36EDA5DBA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2C3FF5-1EAE-4189-B138-D6368D10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C9594-10A8-4C5A-8727-EF7952E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0BAEA5-7227-4379-BE12-D20863BB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5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C8D2-257A-4889-8C74-4E674E30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D1A46-A5D2-46A5-B24B-1A10C8523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ACB6B-2F08-4764-9CE7-EDE0AE6D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374AE-59A7-4A7C-96B4-D60F881D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1DB0DB-4130-45B3-88F0-14BB0A55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608F4-A5A7-4366-BACA-DAF5BCCA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FB82F-D0F0-4BCB-A603-90B57021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0B6EC-9762-4B66-9308-DDAD9B66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DD4F0-D5E0-4BEE-AC9F-1B3C62BA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BCD86-F9C1-472F-82BC-538C6FAD4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3E4E2-216E-4734-B41C-046824F3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4824E-E99C-41BD-A4DC-C3BB67D6F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24914-FC9F-4B51-BAFE-349EFC73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7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D0DD-0459-41A8-BDF6-2031AF8D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B6A0B-3B09-481E-B436-E9407643A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6A474-DAC3-4A6C-92E3-B110BA83D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CDD41-A98B-4980-8A3F-4578E968D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D917F-62FA-4905-9435-EB08778B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08282-2A62-4058-BEC6-F9D29A55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2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D05CA-53A6-4476-BA85-60D66D950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68379-7867-4345-95A6-FC4B8E5EF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0F9D8-F76E-4489-8038-B19FEF005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6E89D-817A-4FBF-936A-92A172CAC91D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96B46-98EB-444B-8CCF-809AC3FE7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AEEB5-7900-483F-B884-BDD578F3B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F39BC-05B5-4EBC-983E-B702D81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62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9EBC-4317-43E4-9CA1-D4CB911A6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ED6C0-2A23-4048-8769-A40B90273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12073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4225.337">
            <a:extLst>
              <a:ext uri="{FF2B5EF4-FFF2-40B4-BE49-F238E27FC236}">
                <a16:creationId xmlns:a16="http://schemas.microsoft.com/office/drawing/2014/main" id="{1F58A310-D574-47C6-9764-17282C2509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9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4313.651">
            <a:extLst>
              <a:ext uri="{FF2B5EF4-FFF2-40B4-BE49-F238E27FC236}">
                <a16:creationId xmlns:a16="http://schemas.microsoft.com/office/drawing/2014/main" id="{6FE330CF-2BC3-4CB4-9594-BC54E1502E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56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5943.736">
            <a:extLst>
              <a:ext uri="{FF2B5EF4-FFF2-40B4-BE49-F238E27FC236}">
                <a16:creationId xmlns:a16="http://schemas.microsoft.com/office/drawing/2014/main" id="{8CDED928-D443-4964-9B20-C1848DFB5D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5949.202">
            <a:extLst>
              <a:ext uri="{FF2B5EF4-FFF2-40B4-BE49-F238E27FC236}">
                <a16:creationId xmlns:a16="http://schemas.microsoft.com/office/drawing/2014/main" id="{C82544F3-ED5D-4CAB-9588-29739FA948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0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Altering or Dropping Views.mp4_20220613_145954.324">
            <a:extLst>
              <a:ext uri="{FF2B5EF4-FFF2-40B4-BE49-F238E27FC236}">
                <a16:creationId xmlns:a16="http://schemas.microsoft.com/office/drawing/2014/main" id="{C0AC342D-411E-44C7-9B84-8D5C828388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51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Altering or Dropping Views.mp4_20220613_150114.394">
            <a:extLst>
              <a:ext uri="{FF2B5EF4-FFF2-40B4-BE49-F238E27FC236}">
                <a16:creationId xmlns:a16="http://schemas.microsoft.com/office/drawing/2014/main" id="{7AF42F09-19CF-4599-BEE1-B0C9F3C8FF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3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Altering or Dropping Views.mp4_20220613_150137.915">
            <a:extLst>
              <a:ext uri="{FF2B5EF4-FFF2-40B4-BE49-F238E27FC236}">
                <a16:creationId xmlns:a16="http://schemas.microsoft.com/office/drawing/2014/main" id="{33E0E981-C140-4195-B493-AA22D9F125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4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Altering or Dropping Views.mp4_20220613_150212.329">
            <a:extLst>
              <a:ext uri="{FF2B5EF4-FFF2-40B4-BE49-F238E27FC236}">
                <a16:creationId xmlns:a16="http://schemas.microsoft.com/office/drawing/2014/main" id="{21C18B83-5A18-40A0-BE81-89FE6A2614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2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Altering or Dropping Views.mp4_20220613_150219.159">
            <a:extLst>
              <a:ext uri="{FF2B5EF4-FFF2-40B4-BE49-F238E27FC236}">
                <a16:creationId xmlns:a16="http://schemas.microsoft.com/office/drawing/2014/main" id="{551DC2C5-9CFC-4A40-AD65-9630BF6D73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Altering or Dropping Views.mp4_20220613_150231.998">
            <a:extLst>
              <a:ext uri="{FF2B5EF4-FFF2-40B4-BE49-F238E27FC236}">
                <a16:creationId xmlns:a16="http://schemas.microsoft.com/office/drawing/2014/main" id="{E99F1ED8-16E0-4838-8570-7EBCE87EE1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3814.006">
            <a:extLst>
              <a:ext uri="{FF2B5EF4-FFF2-40B4-BE49-F238E27FC236}">
                <a16:creationId xmlns:a16="http://schemas.microsoft.com/office/drawing/2014/main" id="{315EF516-8B82-4E86-BECC-920A0765E7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Altering or Dropping Views.mp4_20220613_150317.948">
            <a:extLst>
              <a:ext uri="{FF2B5EF4-FFF2-40B4-BE49-F238E27FC236}">
                <a16:creationId xmlns:a16="http://schemas.microsoft.com/office/drawing/2014/main" id="{1EC54C0D-78BB-4E7A-B845-191F4455FA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70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Altering or Dropping Views.mp4_20220613_150335.479">
            <a:extLst>
              <a:ext uri="{FF2B5EF4-FFF2-40B4-BE49-F238E27FC236}">
                <a16:creationId xmlns:a16="http://schemas.microsoft.com/office/drawing/2014/main" id="{23CEC366-0C3F-45F1-97A7-CD698FE711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Updatable Views.mp4_20220613_150758.181">
            <a:extLst>
              <a:ext uri="{FF2B5EF4-FFF2-40B4-BE49-F238E27FC236}">
                <a16:creationId xmlns:a16="http://schemas.microsoft.com/office/drawing/2014/main" id="{AE1FFC8B-1E63-4691-87B0-446CACE640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83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Updatable Views.mp4_20220613_150822.315">
            <a:extLst>
              <a:ext uri="{FF2B5EF4-FFF2-40B4-BE49-F238E27FC236}">
                <a16:creationId xmlns:a16="http://schemas.microsoft.com/office/drawing/2014/main" id="{FBB26F0D-A27A-41AD-98C1-BA29C90006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1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Updatable Views.mp4_20220613_151020.781">
            <a:extLst>
              <a:ext uri="{FF2B5EF4-FFF2-40B4-BE49-F238E27FC236}">
                <a16:creationId xmlns:a16="http://schemas.microsoft.com/office/drawing/2014/main" id="{5BBD9C7C-D46F-4730-A968-4BD4E04600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75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Updatable Views.mp4_20220613_151118.013">
            <a:extLst>
              <a:ext uri="{FF2B5EF4-FFF2-40B4-BE49-F238E27FC236}">
                <a16:creationId xmlns:a16="http://schemas.microsoft.com/office/drawing/2014/main" id="{223BD48E-6447-4D37-AC0E-5560906F62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04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Updatable Views.mp4_20220613_151121.345">
            <a:extLst>
              <a:ext uri="{FF2B5EF4-FFF2-40B4-BE49-F238E27FC236}">
                <a16:creationId xmlns:a16="http://schemas.microsoft.com/office/drawing/2014/main" id="{9AFE148F-3053-4775-9D8B-A4EC66C3E3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Updatable Views.mp4_20220613_151135.050">
            <a:extLst>
              <a:ext uri="{FF2B5EF4-FFF2-40B4-BE49-F238E27FC236}">
                <a16:creationId xmlns:a16="http://schemas.microsoft.com/office/drawing/2014/main" id="{9091BE92-5072-42A2-A415-2E5D388DCA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Updatable Views.mp4_20220613_151149.278">
            <a:extLst>
              <a:ext uri="{FF2B5EF4-FFF2-40B4-BE49-F238E27FC236}">
                <a16:creationId xmlns:a16="http://schemas.microsoft.com/office/drawing/2014/main" id="{EF628AC7-5C75-4788-9B06-B896FC8812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8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Updatable Views.mp4_20220613_151212.508">
            <a:extLst>
              <a:ext uri="{FF2B5EF4-FFF2-40B4-BE49-F238E27FC236}">
                <a16:creationId xmlns:a16="http://schemas.microsoft.com/office/drawing/2014/main" id="{F0406362-1D38-4E86-9C82-ED08DD20DF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3953.472">
            <a:extLst>
              <a:ext uri="{FF2B5EF4-FFF2-40B4-BE49-F238E27FC236}">
                <a16:creationId xmlns:a16="http://schemas.microsoft.com/office/drawing/2014/main" id="{667C0651-F783-47BA-AD96-99CAF7E932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4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Updatable Views.mp4_20220613_151246.556">
            <a:extLst>
              <a:ext uri="{FF2B5EF4-FFF2-40B4-BE49-F238E27FC236}">
                <a16:creationId xmlns:a16="http://schemas.microsoft.com/office/drawing/2014/main" id="{CBDD9F11-032A-4B63-81CE-7220D61C62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29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Updatable Views.mp4_20220613_151430.591">
            <a:extLst>
              <a:ext uri="{FF2B5EF4-FFF2-40B4-BE49-F238E27FC236}">
                <a16:creationId xmlns:a16="http://schemas.microsoft.com/office/drawing/2014/main" id="{5239B432-6E5B-4AAC-9CAF-AA436CA505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9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Updatable Views.mp4_20220613_151433.784">
            <a:extLst>
              <a:ext uri="{FF2B5EF4-FFF2-40B4-BE49-F238E27FC236}">
                <a16:creationId xmlns:a16="http://schemas.microsoft.com/office/drawing/2014/main" id="{29B21359-7A7B-4565-B4B2-25C58FCCDC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58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WITH OPTION CHECK Clause.mp4_20220613_151544.339">
            <a:extLst>
              <a:ext uri="{FF2B5EF4-FFF2-40B4-BE49-F238E27FC236}">
                <a16:creationId xmlns:a16="http://schemas.microsoft.com/office/drawing/2014/main" id="{AC828184-7351-418F-B0B8-2548F89D45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02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WITH OPTION CHECK Clause.mp4_20220613_152508.303">
            <a:extLst>
              <a:ext uri="{FF2B5EF4-FFF2-40B4-BE49-F238E27FC236}">
                <a16:creationId xmlns:a16="http://schemas.microsoft.com/office/drawing/2014/main" id="{64FBE67A-BEF0-4E02-8DE5-0581EDF404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37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WITH OPTION CHECK Clause.mp4_20220613_152518.211">
            <a:extLst>
              <a:ext uri="{FF2B5EF4-FFF2-40B4-BE49-F238E27FC236}">
                <a16:creationId xmlns:a16="http://schemas.microsoft.com/office/drawing/2014/main" id="{0C226C40-9802-44C0-A2B3-D934D517E5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91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WITH OPTION CHECK Clause.mp4_20220613_152531.405">
            <a:extLst>
              <a:ext uri="{FF2B5EF4-FFF2-40B4-BE49-F238E27FC236}">
                <a16:creationId xmlns:a16="http://schemas.microsoft.com/office/drawing/2014/main" id="{82BE8F2E-C763-4406-A10E-9753B7A6D0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94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WITH OPTION CHECK Clause.mp4_20220613_152537.291">
            <a:extLst>
              <a:ext uri="{FF2B5EF4-FFF2-40B4-BE49-F238E27FC236}">
                <a16:creationId xmlns:a16="http://schemas.microsoft.com/office/drawing/2014/main" id="{4A2739B0-F87F-4A1F-8F16-25266EAF22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55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WITH OPTION CHECK Clause.mp4_20220613_152538.944">
            <a:extLst>
              <a:ext uri="{FF2B5EF4-FFF2-40B4-BE49-F238E27FC236}">
                <a16:creationId xmlns:a16="http://schemas.microsoft.com/office/drawing/2014/main" id="{60B11EAA-EDF8-431D-8112-1A3C19AB4B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79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WITH OPTION CHECK Clause.mp4_20220613_152657.210">
            <a:extLst>
              <a:ext uri="{FF2B5EF4-FFF2-40B4-BE49-F238E27FC236}">
                <a16:creationId xmlns:a16="http://schemas.microsoft.com/office/drawing/2014/main" id="{F74BFF77-8068-4A65-8962-9944E4B937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63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3957.226">
            <a:extLst>
              <a:ext uri="{FF2B5EF4-FFF2-40B4-BE49-F238E27FC236}">
                <a16:creationId xmlns:a16="http://schemas.microsoft.com/office/drawing/2014/main" id="{DD616158-E06D-479A-A718-6B9B274F3D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17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WITH OPTION CHECK Clause.mp4_20220613_152702.957">
            <a:extLst>
              <a:ext uri="{FF2B5EF4-FFF2-40B4-BE49-F238E27FC236}">
                <a16:creationId xmlns:a16="http://schemas.microsoft.com/office/drawing/2014/main" id="{CC5DA899-5439-4A97-AE56-D0EF654F9D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7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WITH OPTION CHECK Clause.mp4_20220613_152721.053">
            <a:extLst>
              <a:ext uri="{FF2B5EF4-FFF2-40B4-BE49-F238E27FC236}">
                <a16:creationId xmlns:a16="http://schemas.microsoft.com/office/drawing/2014/main" id="{E1A3F0CF-0F3E-4AC7-9CEC-0D69D93BCC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89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WITH OPTION CHECK Clause.mp4_20220613_152727.643">
            <a:extLst>
              <a:ext uri="{FF2B5EF4-FFF2-40B4-BE49-F238E27FC236}">
                <a16:creationId xmlns:a16="http://schemas.microsoft.com/office/drawing/2014/main" id="{8B3C50AC-4126-4BCA-A6AA-6C6563FCAB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78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Other Benefits of Views.mp4_20220613_153434.878">
            <a:extLst>
              <a:ext uri="{FF2B5EF4-FFF2-40B4-BE49-F238E27FC236}">
                <a16:creationId xmlns:a16="http://schemas.microsoft.com/office/drawing/2014/main" id="{8B5247F8-BD71-48B8-82C2-7F84AA42CA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98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Other Benefits of Views.mp4_20220613_153512.392">
            <a:extLst>
              <a:ext uri="{FF2B5EF4-FFF2-40B4-BE49-F238E27FC236}">
                <a16:creationId xmlns:a16="http://schemas.microsoft.com/office/drawing/2014/main" id="{19B035D7-12EF-4917-BF3B-A167DB7929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1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Other Benefits of Views.mp4_20220613_153602.945">
            <a:extLst>
              <a:ext uri="{FF2B5EF4-FFF2-40B4-BE49-F238E27FC236}">
                <a16:creationId xmlns:a16="http://schemas.microsoft.com/office/drawing/2014/main" id="{3B9928E7-EC3F-46A3-83C1-B379356163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13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Other Benefits of Views.mp4_20220613_153722.387">
            <a:extLst>
              <a:ext uri="{FF2B5EF4-FFF2-40B4-BE49-F238E27FC236}">
                <a16:creationId xmlns:a16="http://schemas.microsoft.com/office/drawing/2014/main" id="{6877FB23-DB89-4B22-858F-AE5BDE1F9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7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4107.982">
            <a:extLst>
              <a:ext uri="{FF2B5EF4-FFF2-40B4-BE49-F238E27FC236}">
                <a16:creationId xmlns:a16="http://schemas.microsoft.com/office/drawing/2014/main" id="{AC068C74-8FDC-4716-8BB9-DF719FA8C5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4129.625">
            <a:extLst>
              <a:ext uri="{FF2B5EF4-FFF2-40B4-BE49-F238E27FC236}">
                <a16:creationId xmlns:a16="http://schemas.microsoft.com/office/drawing/2014/main" id="{46EDB5FB-6B21-4EF8-A731-25969BE855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14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4131.944">
            <a:extLst>
              <a:ext uri="{FF2B5EF4-FFF2-40B4-BE49-F238E27FC236}">
                <a16:creationId xmlns:a16="http://schemas.microsoft.com/office/drawing/2014/main" id="{C8D023A7-D423-4A04-9110-70279A398D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7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4158.074">
            <a:extLst>
              <a:ext uri="{FF2B5EF4-FFF2-40B4-BE49-F238E27FC236}">
                <a16:creationId xmlns:a16="http://schemas.microsoft.com/office/drawing/2014/main" id="{D4F6DA80-48BA-4E5E-8FBE-4799099CC7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8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Creating Views.mp4_20220613_144211.479">
            <a:extLst>
              <a:ext uri="{FF2B5EF4-FFF2-40B4-BE49-F238E27FC236}">
                <a16:creationId xmlns:a16="http://schemas.microsoft.com/office/drawing/2014/main" id="{E12A4541-00DB-4DEE-A56B-E934700C6D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33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1</cp:revision>
  <dcterms:created xsi:type="dcterms:W3CDTF">2022-07-24T18:25:36Z</dcterms:created>
  <dcterms:modified xsi:type="dcterms:W3CDTF">2022-07-24T18:25:48Z</dcterms:modified>
</cp:coreProperties>
</file>